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95E6-14F4-4CE3-9898-7DA056AD3A0B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0460-194D-4C3C-A6FD-98266FADE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95E6-14F4-4CE3-9898-7DA056AD3A0B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0460-194D-4C3C-A6FD-98266FADE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95E6-14F4-4CE3-9898-7DA056AD3A0B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0460-194D-4C3C-A6FD-98266FADE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95E6-14F4-4CE3-9898-7DA056AD3A0B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0460-194D-4C3C-A6FD-98266FADE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95E6-14F4-4CE3-9898-7DA056AD3A0B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0460-194D-4C3C-A6FD-98266FADE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95E6-14F4-4CE3-9898-7DA056AD3A0B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0460-194D-4C3C-A6FD-98266FADE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95E6-14F4-4CE3-9898-7DA056AD3A0B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0460-194D-4C3C-A6FD-98266FADE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95E6-14F4-4CE3-9898-7DA056AD3A0B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0460-194D-4C3C-A6FD-98266FADE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95E6-14F4-4CE3-9898-7DA056AD3A0B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0460-194D-4C3C-A6FD-98266FADE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95E6-14F4-4CE3-9898-7DA056AD3A0B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0460-194D-4C3C-A6FD-98266FADE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95E6-14F4-4CE3-9898-7DA056AD3A0B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0460-194D-4C3C-A6FD-98266FADE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495E6-14F4-4CE3-9898-7DA056AD3A0B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60460-194D-4C3C-A6FD-98266FADE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Safer Usage of On-line Technologies by Children and Information Literacy in Armenian Schools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Round Table</a:t>
            </a:r>
          </a:p>
          <a:p>
            <a:pPr algn="ctr">
              <a:buNone/>
            </a:pPr>
            <a:r>
              <a:rPr lang="en-US" b="1" dirty="0" smtClean="0"/>
              <a:t>February 26, 2009</a:t>
            </a:r>
            <a:endParaRPr lang="en-US" dirty="0"/>
          </a:p>
        </p:txBody>
      </p:sp>
      <p:pic>
        <p:nvPicPr>
          <p:cNvPr id="8" name="Picture 7" descr="mediaedlog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0232" cy="1428738"/>
          </a:xfrm>
          <a:prstGeom prst="rect">
            <a:avLst/>
          </a:prstGeom>
        </p:spPr>
      </p:pic>
      <p:pic>
        <p:nvPicPr>
          <p:cNvPr id="11" name="Picture 2" descr="Insafe_Logo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928670"/>
            <a:ext cx="1143008" cy="46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214911" y="928670"/>
            <a:ext cx="3929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424456"/>
                  </a:outerShdw>
                </a:effectLst>
                <a:latin typeface="Sylfaen" pitchFamily="18" charset="0"/>
              </a:rPr>
              <a:t>Microsoft Armenia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0363"/>
            <a:ext cx="9144000" cy="613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0363"/>
            <a:ext cx="9144000" cy="613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0363"/>
            <a:ext cx="9144000" cy="613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0363"/>
            <a:ext cx="9144000" cy="613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0363"/>
            <a:ext cx="9144000" cy="613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0363"/>
            <a:ext cx="9144000" cy="613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0363"/>
            <a:ext cx="9144000" cy="613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0363"/>
            <a:ext cx="9144000" cy="613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0363"/>
            <a:ext cx="9144000" cy="613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0363"/>
            <a:ext cx="9144000" cy="613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0363"/>
            <a:ext cx="9144000" cy="613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0363"/>
            <a:ext cx="9144000" cy="613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0363"/>
            <a:ext cx="9144000" cy="613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0363"/>
            <a:ext cx="9144000" cy="613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0363"/>
            <a:ext cx="9144000" cy="613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0363"/>
            <a:ext cx="9144000" cy="613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0363"/>
            <a:ext cx="9144000" cy="613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58775"/>
            <a:ext cx="9144000" cy="614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57188"/>
            <a:ext cx="9144000" cy="614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58775"/>
            <a:ext cx="9144000" cy="6138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0363"/>
            <a:ext cx="9144000" cy="613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0363"/>
            <a:ext cx="9144000" cy="613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58775"/>
            <a:ext cx="9144000" cy="6138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0363"/>
            <a:ext cx="9144000" cy="613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</Words>
  <Application>Microsoft Office PowerPoint</Application>
  <PresentationFormat>On-screen Show (4:3)</PresentationFormat>
  <Paragraphs>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1</cp:revision>
  <dcterms:created xsi:type="dcterms:W3CDTF">2009-12-08T10:50:03Z</dcterms:created>
  <dcterms:modified xsi:type="dcterms:W3CDTF">2009-12-08T10:52:44Z</dcterms:modified>
</cp:coreProperties>
</file>